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6"/>
    <p:sldId id="257" r:id="rId7"/>
    <p:sldId id="258" r:id="rId8"/>
    <p:sldId id="259" r:id="rId9"/>
    <p:sldId id="260" r:id="rId10"/>
    <p:sldId id="261" r:id="rId11"/>
    <p:sldId id="262" r:id="rId12"/>
    <p:sldId id="263" r:id="rId13"/>
    <p:sldId id="26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esProps" Target="presProps.xml"/><Relationship Id="rId3" Type="http://schemas.openxmlformats.org/officeDocument/2006/relationships/viewProps" Target="viewProps.xml"/><Relationship Id="rId4" Type="http://schemas.openxmlformats.org/officeDocument/2006/relationships/theme" Target="theme/theme1.xml"/><Relationship Id="rId5" Type="http://schemas.openxmlformats.org/officeDocument/2006/relationships/tableStyles" Target="tableStyles.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s>
</file>

<file path=ppt/media/image1.png>
</file>

<file path=ppt/media/image2.png>
</file>

<file path=ppt/media/image3.jp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de-DE"/>
              <a:t>Mastertitelformat bearbeiten</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de-DE"/>
              <a:t>Mastertitelformat bearbeiten</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7" name="Date Placeholder 6"/>
          <p:cNvSpPr>
            <a:spLocks noGrp="1"/>
          </p:cNvSpPr>
          <p:nvPr>
            <p:ph type="dt" sz="half" idx="10"/>
          </p:nvPr>
        </p:nvSpPr>
        <p:spPr/>
        <p:txBody>
          <a:bodyPr/>
          <a:lstStyle/>
          <a:p>
            <a:fld id="{1160EA64-D806-43AC-9DF2-F8C432F32B4C}"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3/7/2023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583436" y="3143250"/>
            <a:ext cx="4270248" cy="2596776"/>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7" name="Date Placeholder 6"/>
          <p:cNvSpPr>
            <a:spLocks noGrp="1"/>
          </p:cNvSpPr>
          <p:nvPr>
            <p:ph type="dt" sz="half" idx="10"/>
          </p:nvPr>
        </p:nvSpPr>
        <p:spPr/>
        <p:txBody>
          <a:bodyPr/>
          <a:lstStyle/>
          <a:p>
            <a:fld id="{4F7D4976-E339-4826-83B7-FBD03F55ECF8}" type="datetimeFigureOut">
              <a:rPr lang="en-US" dirty="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‹Nr.›</a:t>
            </a:fld>
            <a:endParaRPr lang="en-US" dirty="0"/>
          </a:p>
        </p:txBody>
      </p:sp>
      <p:sp>
        <p:nvSpPr>
          <p:cNvPr id="10" name="Title 9"/>
          <p:cNvSpPr>
            <a:spLocks noGrp="1"/>
          </p:cNvSpPr>
          <p:nvPr>
            <p:ph type="title"/>
          </p:nvPr>
        </p:nvSpPr>
        <p:spPr/>
        <p:txBody>
          <a:bodyPr/>
          <a:lstStyle/>
          <a:p>
            <a:r>
              <a:rPr lang="de-DE"/>
              <a:t>Mastertitelformat bearbeiten</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3/7/2023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3/7/2023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de-DE"/>
              <a:t>Mastertitelformat bearbeiten</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9" name="Date Placeholder 8"/>
          <p:cNvSpPr>
            <a:spLocks noGrp="1"/>
          </p:cNvSpPr>
          <p:nvPr>
            <p:ph type="dt" sz="half" idx="10"/>
          </p:nvPr>
        </p:nvSpPr>
        <p:spPr/>
        <p:txBody>
          <a:bodyPr/>
          <a:lstStyle/>
          <a:p>
            <a:fld id="{D1BE4249-C0D0-4B06-8692-E8BB871AF643}" type="datetimeFigureOut">
              <a:rPr lang="en-US" dirty="0"/>
              <a:t>3/7/2023</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de-DE"/>
              <a:t>Mastertitelformat bearbeiten</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3/7/2023</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3/7/2023</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Empowering Developers with Elysium AI</a:t>
            </a:r>
          </a:p>
        </p:txBody>
      </p:sp>
      <p:sp>
        <p:nvSpPr>
          <p:cNvPr id="3" name="Subtitle 2"/>
          <p:cNvSpPr>
            <a:spLocks noGrp="1"/>
          </p:cNvSpPr>
          <p:nvPr>
            <p:ph type="subTitle" idx="1"/>
          </p:nvPr>
        </p:nvSpPr>
        <p:spPr/>
        <p:txBody>
          <a:bodyPr/>
          <a:lstStyle/>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Table of Contents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p>
            <a:r>
              <a:t>1. Introduction</a:t>
            </a:r>
          </a:p>
          <a:p>
            <a:r>
              <a:t>2. The Problem</a:t>
            </a:r>
          </a:p>
          <a:p>
            <a:r>
              <a:t>3. Elysium's Solution</a:t>
            </a:r>
          </a:p>
          <a:p>
            <a:r>
              <a:t>4. Our Offerings</a:t>
            </a:r>
          </a:p>
          <a:p>
            <a:r>
              <a:t>5. Target Customers</a:t>
            </a:r>
          </a:p>
          <a:p>
            <a:r>
              <a:t>6. Capital Raise</a:t>
            </a:r>
          </a:p>
          <a:p>
            <a:r>
              <a:t>7. Summary</a:t>
            </a:r>
          </a:p>
        </p:txBody>
      </p:sp>
      <p:pic>
        <p:nvPicPr>
          <p:cNvPr id="5" name="Picture 4" descr="slide_0.png"/>
          <p:cNvPicPr>
            <a:picLocks noChangeAspect="1"/>
          </p:cNvPicPr>
          <p:nvPr/>
        </p:nvPicPr>
        <p:blipFill>
          <a:blip r:embed="rId2"/>
          <a:stretch>
            <a:fillRect/>
          </a:stretch>
        </p:blipFill>
        <p:spPr>
          <a:xfrm>
            <a:off x="2743200" y="2743200"/>
            <a:ext cx="3251200" cy="3251200"/>
          </a:xfrm>
          <a:prstGeom prst="rect">
            <a:avLst/>
          </a:prstGeom>
        </p:spPr>
      </p:pic>
      <p:pic>
        <p:nvPicPr>
          <p:cNvPr id="6" name="Picture 5" descr="slide_0.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Greetings!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Hello Bryan Schreir! Welcome to our presentation about Elysium AI. We are excited to share how our company can empower developers like yourself to build secure and decentralized AI tailored to individual needs. Let's dive in!</a:t>
            </a:r>
          </a:p>
        </p:txBody>
      </p:sp>
      <p:pic>
        <p:nvPicPr>
          <p:cNvPr id="5" name="Picture 4" descr="agentscity_1.png"/>
          <p:cNvPicPr>
            <a:picLocks noChangeAspect="1"/>
          </p:cNvPicPr>
          <p:nvPr/>
        </p:nvPicPr>
        <p:blipFill>
          <a:blip r:embed="rId2"/>
          <a:stretch>
            <a:fillRect/>
          </a:stretch>
        </p:blipFill>
        <p:spPr>
          <a:xfrm>
            <a:off x="6400800" y="1828800"/>
            <a:ext cx="13004800" cy="13004800"/>
          </a:xfrm>
          <a:prstGeom prst="rect">
            <a:avLst/>
          </a:prstGeom>
        </p:spPr>
      </p:pic>
      <p:pic>
        <p:nvPicPr>
          <p:cNvPr id="6" name="Picture 5" descr="agentscity_1.png"/>
          <p:cNvPicPr>
            <a:picLocks noChangeAspect="1"/>
          </p:cNvPicPr>
          <p:nvPr/>
        </p:nvPicPr>
        <p:blipFill>
          <a:blip r:embed="rId2"/>
          <a:stretch>
            <a:fillRect/>
          </a:stretch>
        </p:blipFill>
        <p:spPr>
          <a:xfrm>
            <a:off x="7772400" y="3200400"/>
            <a:ext cx="3657600" cy="2743200"/>
          </a:xfrm>
          <a:prstGeom prst="rect">
            <a:avLst/>
          </a:prstGeom>
        </p:spPr>
      </p:pic>
      <p:pic>
        <p:nvPicPr>
          <p:cNvPr id="7" name="Picture 6" descr="image.jpg"/>
          <p:cNvPicPr>
            <a:picLocks noChangeAspect="1"/>
          </p:cNvPicPr>
          <p:nvPr/>
        </p:nvPicPr>
        <p:blipFill>
          <a:blip r:embed="rId3"/>
          <a:stretch>
            <a:fillRect/>
          </a:stretch>
        </p:blipFill>
        <p:spPr>
          <a:xfrm>
            <a:off x="7772400" y="3200400"/>
            <a:ext cx="3657600" cy="27432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The Problem</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The current AI landscape faces several challenges:</a:t>
            </a:r>
          </a:p>
          <a:p>
            <a:r>
              <a:t>1. AI Agents are isolated and lack collaboration opportunities.</a:t>
            </a:r>
          </a:p>
          <a:p>
            <a:r>
              <a:t>2. Fragmentation hinders AI adoption, causing unity, efficiency, compatibility, entry, and security issues.</a:t>
            </a:r>
          </a:p>
          <a:p>
            <a:r>
              <a:t>3. Disjointed user experiences, operational inefficiency, limited cross-compatibility, barriers to entry, and security concerns are prevalent.</a:t>
            </a:r>
          </a:p>
        </p:txBody>
      </p:sp>
      <p:pic>
        <p:nvPicPr>
          <p:cNvPr id="5" name="Picture 4" descr="robot_butler2.png"/>
          <p:cNvPicPr>
            <a:picLocks noChangeAspect="1"/>
          </p:cNvPicPr>
          <p:nvPr/>
        </p:nvPicPr>
        <p:blipFill>
          <a:blip r:embed="rId2"/>
          <a:stretch>
            <a:fillRect/>
          </a:stretch>
        </p:blipFill>
        <p:spPr>
          <a:xfrm>
            <a:off x="5486400" y="914400"/>
            <a:ext cx="13004800" cy="13004800"/>
          </a:xfrm>
          <a:prstGeom prst="rect">
            <a:avLst/>
          </a:prstGeom>
        </p:spPr>
      </p:pic>
      <p:pic>
        <p:nvPicPr>
          <p:cNvPr id="6" name="Picture 5" descr="robot_butler2.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Elysium's Solution</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Elysium provides a solution to these challenges:</a:t>
            </a:r>
          </a:p>
          <a:p>
            <a:r>
              <a:t>1. Seamless User Experience: Customize agent personalities and settings for a tailored AI experience.</a:t>
            </a:r>
          </a:p>
          <a:p>
            <a:r>
              <a:t>2. Dynamic Ecosystem Integration: Integrate multiple AI agents for efficient task management.</a:t>
            </a:r>
          </a:p>
          <a:p>
            <a:r>
              <a:t>3. Unified AI Network: Sync effortlessly with existing business systems for smooth transitions.</a:t>
            </a:r>
          </a:p>
          <a:p>
            <a:r>
              <a:t>4. Secure and Trustworthy Platform: Blend decentralized and conventional security protocols for robust data protection.</a:t>
            </a:r>
          </a:p>
        </p:txBody>
      </p:sp>
      <p:pic>
        <p:nvPicPr>
          <p:cNvPr id="5" name="Picture 4" descr="robot_butler..png"/>
          <p:cNvPicPr>
            <a:picLocks noChangeAspect="1"/>
          </p:cNvPicPr>
          <p:nvPr/>
        </p:nvPicPr>
        <p:blipFill>
          <a:blip r:embed="rId2"/>
          <a:stretch>
            <a:fillRect/>
          </a:stretch>
        </p:blipFill>
        <p:spPr>
          <a:xfrm>
            <a:off x="914400" y="3657600"/>
            <a:ext cx="13004800" cy="13004800"/>
          </a:xfrm>
          <a:prstGeom prst="rect">
            <a:avLst/>
          </a:prstGeom>
        </p:spPr>
      </p:pic>
      <p:pic>
        <p:nvPicPr>
          <p:cNvPr id="6" name="Picture 5" descr="robot_butler..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Our Offerings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We offer two main products:</a:t>
            </a:r>
          </a:p>
          <a:p>
            <a:r>
              <a:t>1. Elysium OS: A unified portal for accessing personalized AI Butler or Chief of Staff, available on web and hologram for PC and Mac.</a:t>
            </a:r>
          </a:p>
          <a:p>
            <a:r>
              <a:t>2. Automation Station: The central hub for sourcing and deploying AI agents, streamlining recruitment, collaboration, and business integration.</a:t>
            </a:r>
          </a:p>
        </p:txBody>
      </p:sp>
      <p:pic>
        <p:nvPicPr>
          <p:cNvPr id="5" name="Picture 4" descr="slide_0.png"/>
          <p:cNvPicPr>
            <a:picLocks noChangeAspect="1"/>
          </p:cNvPicPr>
          <p:nvPr/>
        </p:nvPicPr>
        <p:blipFill>
          <a:blip r:embed="rId2"/>
          <a:stretch>
            <a:fillRect/>
          </a:stretch>
        </p:blipFill>
        <p:spPr>
          <a:xfrm>
            <a:off x="2743200" y="3657600"/>
            <a:ext cx="3251200" cy="3251200"/>
          </a:xfrm>
          <a:prstGeom prst="rect">
            <a:avLst/>
          </a:prstGeom>
        </p:spPr>
      </p:pic>
      <p:pic>
        <p:nvPicPr>
          <p:cNvPr id="6" name="Picture 5" descr="slide_0.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Target Customers</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Our target customers are developers who face the following shared problems:</a:t>
            </a:r>
          </a:p>
          <a:p>
            <a:r>
              <a:t>1. Inaccessible technical setups and lack of connectivity between AI agents and existing business services.</a:t>
            </a:r>
          </a:p>
          <a:p>
            <a:r>
              <a:t>2. Elysium serves as a value-added catalyst by providing a single intuitive entry point through Elysium OS and platforming all AI agents in one place via Automation Station.</a:t>
            </a:r>
          </a:p>
        </p:txBody>
      </p:sp>
      <p:pic>
        <p:nvPicPr>
          <p:cNvPr id="5" name="Picture 4" descr="city1.png"/>
          <p:cNvPicPr>
            <a:picLocks noChangeAspect="1"/>
          </p:cNvPicPr>
          <p:nvPr/>
        </p:nvPicPr>
        <p:blipFill>
          <a:blip r:embed="rId2"/>
          <a:stretch>
            <a:fillRect/>
          </a:stretch>
        </p:blipFill>
        <p:spPr>
          <a:xfrm>
            <a:off x="914400" y="4572000"/>
            <a:ext cx="13004800" cy="13004800"/>
          </a:xfrm>
          <a:prstGeom prst="rect">
            <a:avLst/>
          </a:prstGeom>
        </p:spPr>
      </p:pic>
      <p:pic>
        <p:nvPicPr>
          <p:cNvPr id="6" name="Picture 5" descr="city1.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Capital Raise</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We are currently raising $3,500,000 in our Seed round for the following purposes:</a:t>
            </a:r>
          </a:p>
          <a:p>
            <a:r>
              <a:t>1. Significant hirings, including UX/UI Designers, OS Lead, Backend &amp; Support Devs.</a:t>
            </a:r>
          </a:p>
          <a:p>
            <a:r>
              <a:t>2. Growth through new marketing channels, enterprise fulfillment readiness, and scaling audits.</a:t>
            </a:r>
          </a:p>
          <a:p>
            <a:r>
              <a:t>3. Development: Full build of our platform and public launch.</a:t>
            </a:r>
          </a:p>
        </p:txBody>
      </p:sp>
      <p:pic>
        <p:nvPicPr>
          <p:cNvPr id="5" name="Picture 4" descr="slide_0.png"/>
          <p:cNvPicPr>
            <a:picLocks noChangeAspect="1"/>
          </p:cNvPicPr>
          <p:nvPr/>
        </p:nvPicPr>
        <p:blipFill>
          <a:blip r:embed="rId2"/>
          <a:stretch>
            <a:fillRect/>
          </a:stretch>
        </p:blipFill>
        <p:spPr>
          <a:xfrm>
            <a:off x="1828800" y="3657600"/>
            <a:ext cx="3251200" cy="3251200"/>
          </a:xfrm>
          <a:prstGeom prst="rect">
            <a:avLst/>
          </a:prstGeom>
        </p:spPr>
      </p:pic>
      <p:pic>
        <p:nvPicPr>
          <p:cNvPr id="6" name="Picture 5" descr="slide_0.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Summary</a:t>
            </a:r>
          </a:p>
        </p:txBody>
      </p:sp>
      <p:sp>
        <p:nvSpPr>
          <p:cNvPr id="3" name="Content Placeholder 2"/>
          <p:cNvSpPr>
            <a:spLocks noGrp="1"/>
          </p:cNvSpPr>
          <p:nvPr>
            <p:ph idx="1"/>
          </p:nvPr>
        </p:nvSpPr>
        <p:spPr/>
        <p:txBody>
          <a:bodyPr/>
          <a:lstStyle/>
          <a:p/>
        </p:txBody>
      </p:sp>
      <p:sp>
        <p:nvSpPr>
          <p:cNvPr id="4" name="TextBox 3"/>
          <p:cNvSpPr txBox="1"/>
          <p:nvPr/>
        </p:nvSpPr>
        <p:spPr>
          <a:xfrm>
            <a:off x="457200" y="3200400"/>
            <a:ext cx="4572000" cy="4572000"/>
          </a:xfrm>
          <a:prstGeom prst="rect">
            <a:avLst/>
          </a:prstGeom>
          <a:noFill/>
        </p:spPr>
        <p:txBody>
          <a:bodyPr wrap="none">
            <a:spAutoFit/>
          </a:bodyPr>
          <a:lstStyle/>
          <a:p>
            <a:r>
              <a:t>In summary, Elysium AI empowers developers by providing a seamless user experience, dynamic ecosystem integration, a unified AI network, and a secure platform. Our offerings include Elysium OS and Automation Station. With your support in our capital raise, we can further develop and scale our platform to revolutionize the AI landscape.</a:t>
            </a:r>
          </a:p>
        </p:txBody>
      </p:sp>
      <p:pic>
        <p:nvPicPr>
          <p:cNvPr id="5" name="Picture 4" descr="robot_butler3.png"/>
          <p:cNvPicPr>
            <a:picLocks noChangeAspect="1"/>
          </p:cNvPicPr>
          <p:nvPr/>
        </p:nvPicPr>
        <p:blipFill>
          <a:blip r:embed="rId2"/>
          <a:stretch>
            <a:fillRect/>
          </a:stretch>
        </p:blipFill>
        <p:spPr>
          <a:xfrm>
            <a:off x="6400800" y="914400"/>
            <a:ext cx="13004800" cy="13004800"/>
          </a:xfrm>
          <a:prstGeom prst="rect">
            <a:avLst/>
          </a:prstGeom>
        </p:spPr>
      </p:pic>
      <p:pic>
        <p:nvPicPr>
          <p:cNvPr id="6" name="Picture 5" descr="robot_butler3.png"/>
          <p:cNvPicPr>
            <a:picLocks noChangeAspect="1"/>
          </p:cNvPicPr>
          <p:nvPr/>
        </p:nvPicPr>
        <p:blipFill>
          <a:blip r:embed="rId2"/>
          <a:stretch>
            <a:fillRect/>
          </a:stretch>
        </p:blipFill>
        <p:spPr>
          <a:xfrm>
            <a:off x="7772400" y="3200400"/>
            <a:ext cx="3657600" cy="2743200"/>
          </a:xfrm>
          <a:prstGeom prst="rect">
            <a:avLst/>
          </a:prstGeom>
        </p:spPr>
      </p:pic>
    </p:spTree>
  </p:cSld>
  <p:clrMapOvr>
    <a:masterClrMapping/>
  </p:clrMapOvr>
</p:sld>
</file>

<file path=ppt/theme/theme1.xml><?xml version="1.0" encoding="utf-8"?>
<a:theme xmlns:a="http://schemas.openxmlformats.org/drawingml/2006/main" name="Paket">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TM10001115[[fn=Paket]]</Template>
  <TotalTime>0</TotalTime>
  <Words>0</Words>
  <Application>Microsoft Office PowerPoint</Application>
  <PresentationFormat>Breitbild</PresentationFormat>
  <Paragraphs>0</Paragraphs>
  <Slides>0</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0</vt:i4>
      </vt:variant>
    </vt:vector>
  </HeadingPairs>
  <TitlesOfParts>
    <vt:vector size="3" baseType="lpstr">
      <vt:lpstr>Arial</vt:lpstr>
      <vt:lpstr>Gill Sans MT</vt:lpstr>
      <vt:lpstr>Paket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Käch, Timon</dc:creator>
  <cp:lastModifiedBy>Käch, Timon</cp:lastModifiedBy>
  <cp:revision>1</cp:revision>
  <dcterms:created xsi:type="dcterms:W3CDTF">2023-03-07T12:06:12Z</dcterms:created>
  <dcterms:modified xsi:type="dcterms:W3CDTF">2023-03-07T12:06:26Z</dcterms:modified>
</cp:coreProperties>
</file>

<file path=docProps/thumbnail.jpeg>
</file>